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</p:sldIdLst>
  <p:sldSz cx="9144000" cy="6858000" type="screen4x3"/>
  <p:notesSz cx="7315200" cy="96012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5908"/>
    <a:srgbClr val="9D4B07"/>
    <a:srgbClr val="303C18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6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7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3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5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8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0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312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02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520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72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9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1142CD8-2C7A-4ED4-87CF-7B00C5E4A091}" type="datetime1">
              <a:rPr lang="bg-BG" smtClean="0"/>
              <a:pPr lvl="0"/>
              <a:t>4.11.2026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2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ЙОРДАНКА СТЕФАНОВА СТОЙЧЕВА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21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РАЙНО ИВАНОВ ЧИПИЛЕВ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20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ДИМИТЪР ДИНЕВ ДИНЕВ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4139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РОСИЦА ГЕОРГИЕВА ДРАГИЕВА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0714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ГИТА ДИНЕВА БЪЧВАРОВА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79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ВАЛЕНТИНА СПАСОВА ГЕОРГИЕВА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848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СТОЯНКА КОЛЕВА БОЕВА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86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АНЕЛИЯ ЖЕЛЕВА ГЕОРГИЕВА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263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ИРЕНА ИЛИЕВА ДИМИТРОВА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920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СТАНКА БАНОВА АНДОНОВА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952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НАДКА АТАНАСОВА СТОЯНОВА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38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СВЕТЛА БОРИСОВА РУСЕВА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125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АНКА СТОЯНОВА ДЯЛКОВА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963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ЕЛИЗАБЕТА ЦОНКОВА ТОДОРОВА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50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ИВА СТОЙКОВА ТАНЕВА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5615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РУСКА ЖЕЛЕВА ТОНЧЕВА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03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ДИМИТЪР ТОДОРОВ ДИМИТРОВ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38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ИВАНКА ИВАНОВА ГОСПОДИНОВА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30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ГАЛЯ БОЯНОВА ШАБАРКОВА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18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62778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Картина 3" descr="Книги - втора употреб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4928860"/>
            <a:ext cx="1522275" cy="15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5057" y="2536805"/>
            <a:ext cx="6396219" cy="2739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за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ДЪЛГОГОДИШЕН  и ВСЕОТДАЕН  ТРУД 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  УЧИЛИЩЕ „ХРИСТО СМИРНЕНСКИ“</a:t>
            </a:r>
            <a:endParaRPr lang="bg-BG" sz="2800" b="1" i="0" u="none" strike="noStrike" kern="1200" cap="none" spc="0" baseline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АНГЕЛИНА ГЕОРГИЕВА КОСТАДИНОВА</a:t>
            </a:r>
            <a:endParaRPr lang="bg-BG" sz="2800" b="1" i="0" u="none" strike="noStrike" kern="1200" cap="none" spc="0" baseline="0" dirty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6463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СУ „ХРИСТО </a:t>
            </a:r>
            <a:r>
              <a:rPr lang="ru-RU" b="1" i="0" u="none" strike="noStrike" kern="0" cap="all" spc="0" baseline="0" dirty="0" err="1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5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527155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Картина 2" descr="Перо Мастилница Пиши - Безплатни векторни графики в Pixabay -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5" y="3903781"/>
            <a:ext cx="1738397" cy="254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авоъгълник 16"/>
          <p:cNvSpPr/>
          <p:nvPr/>
        </p:nvSpPr>
        <p:spPr>
          <a:xfrm>
            <a:off x="5664382" y="5641246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913558" y="6266469"/>
            <a:ext cx="986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15.09.2023г.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35496" y="932874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5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2310</TotalTime>
  <Words>860</Words>
  <Application>Microsoft Office PowerPoint</Application>
  <PresentationFormat>Презентация на цял екран (4:3)</PresentationFormat>
  <Paragraphs>280</Paragraphs>
  <Slides>20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7" baseType="lpstr">
      <vt:lpstr>Arial</vt:lpstr>
      <vt:lpstr>Calibri</vt:lpstr>
      <vt:lpstr>Gabriola</vt:lpstr>
      <vt:lpstr>Times New Roman</vt:lpstr>
      <vt:lpstr>Trebuchet MS</vt:lpstr>
      <vt:lpstr>Wingdings 3</vt:lpstr>
      <vt:lpstr>Фасети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Videnova</dc:creator>
  <cp:lastModifiedBy>PC-Ilieva</cp:lastModifiedBy>
  <cp:revision>83</cp:revision>
  <cp:lastPrinted>2023-08-10T06:20:00Z</cp:lastPrinted>
  <dcterms:created xsi:type="dcterms:W3CDTF">2023-08-04T10:16:33Z</dcterms:created>
  <dcterms:modified xsi:type="dcterms:W3CDTF">2026-11-04T14:20:36Z</dcterms:modified>
</cp:coreProperties>
</file>